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63" y="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1634</Words>
  <Application>Microsoft Office PowerPoint</Application>
  <PresentationFormat>Widescreen</PresentationFormat>
  <Paragraphs>693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195</cp:revision>
  <dcterms:created xsi:type="dcterms:W3CDTF">2021-01-07T02:10:10Z</dcterms:created>
  <dcterms:modified xsi:type="dcterms:W3CDTF">2021-03-29T20:26:06Z</dcterms:modified>
</cp:coreProperties>
</file>